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0" r:id="rId9"/>
    <p:sldId id="261" r:id="rId10"/>
    <p:sldId id="262" r:id="rId11"/>
    <p:sldId id="265" r:id="rId12"/>
    <p:sldId id="263" r:id="rId13"/>
    <p:sldId id="264" r:id="rId14"/>
    <p:sldId id="266" r:id="rId15"/>
    <p:sldId id="267" r:id="rId16"/>
    <p:sldId id="268" r:id="rId17"/>
    <p:sldId id="269" r:id="rId18"/>
    <p:sldId id="274" r:id="rId19"/>
    <p:sldId id="27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C8BBDC-A4FA-45E8-BA42-3102077E2369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35252C-CC7F-4F33-A502-F7A12661F2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18341630?w=wall-218341630_1145" TargetMode="External"/><Relationship Id="rId2" Type="http://schemas.openxmlformats.org/officeDocument/2006/relationships/hyperlink" Target="https://otpsl-prof.obr57.ru/novostnoi-blo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18341630?w=wall-218341630_1063" TargetMode="External"/><Relationship Id="rId2" Type="http://schemas.openxmlformats.org/officeDocument/2006/relationships/hyperlink" Target="https://otpsl-prof.obr57.ru/novostnoi-blo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tpsl-prof.obr57.ru/novostnoi-blok/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otpsl-prof.obr57.ru/novostnoi-blo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.png"/><Relationship Id="rId4" Type="http://schemas.openxmlformats.org/officeDocument/2006/relationships/hyperlink" Target="https://vk.com/public218341630?w=wall-86670911_323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otpsl-prof.obr57.ru/novostnoi-blok/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otpsl-prof.obr57.ru/novostnoi-blo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vk.com/public218341630?w=wall-218341630_880" TargetMode="External"/><Relationship Id="rId4" Type="http://schemas.openxmlformats.org/officeDocument/2006/relationships/hyperlink" Target="https://vk.com/public218341630?w=wall-218341630_868" TargetMode="Externa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otpsl-prof.obr57.ru/novostnoi-blok/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otpsl-prof.obr57.ru/novostnoi-blo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.png"/><Relationship Id="rId4" Type="http://schemas.openxmlformats.org/officeDocument/2006/relationships/hyperlink" Target="https://vk.com/public218341630?w=wall-218341630_110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tpsl-prof.obr57.ru/novostnoi-blok/" TargetMode="External"/><Relationship Id="rId2" Type="http://schemas.openxmlformats.org/officeDocument/2006/relationships/hyperlink" Target="https://otpsl-prof.obr57.ru/novostnoi-blo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vk.com/public2183416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352928" cy="58326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- выступление</a:t>
            </a: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по охране труда</a:t>
            </a:r>
            <a:br>
              <a:rPr lang="ru-RU" sz="28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профсоюзной организации преподавателей и сотрудников     БПОУ ОО «Орловский техникум путей </a:t>
            </a:r>
            <a:r>
              <a:rPr lang="ru-RU" sz="28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            </a:t>
            </a:r>
            <a:r>
              <a:rPr lang="ru-RU" sz="28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им. В.А. Лапочкина»</a:t>
            </a:r>
            <a:br>
              <a:rPr lang="ru-RU" sz="28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Маркешиной Марии Владимировны</a:t>
            </a:r>
            <a:br>
              <a:rPr lang="ru-RU" sz="28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охраны труда в техникуме»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24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805264"/>
            <a:ext cx="5762501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5, 6 (Техника наложения крестообразной повязки        на голеностоп)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08912" cy="5256584"/>
          </a:xfrm>
        </p:spPr>
        <p:txBody>
          <a:bodyPr/>
          <a:lstStyle/>
          <a:p>
            <a:pPr marL="182880" indent="0">
              <a:buNone/>
            </a:pP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2024 года успешно прошло обучение сотрудников, направленное на получение знаний и навыков в оказании первой помощи пострадавшим в экстренных ситуациях.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как теоретическую, так и практическую часть.</a:t>
            </a:r>
          </a:p>
        </p:txBody>
      </p:sp>
      <p:pic>
        <p:nvPicPr>
          <p:cNvPr id="4098" name="Picture 2" descr="C:\Users\Приёмная\Desktop\sAat1j_re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2" y="2583782"/>
            <a:ext cx="38876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риёмная\Desktop\fUha7pTJXx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67" y="2583782"/>
            <a:ext cx="38876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2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229200"/>
            <a:ext cx="6266558" cy="144016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проведении обучения размещена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«Наш профсоюз» на официальном сайте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техникума </a:t>
            </a:r>
          </a:p>
          <a:p>
            <a:pPr algn="ctr"/>
            <a:r>
              <a:rPr lang="en-US" sz="1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https://otpsl-prof.obr57.ru/novostnoi-blok</a:t>
            </a:r>
            <a:r>
              <a:rPr lang="en-US" sz="1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ВК «ППО преподавателей и сотрудников БПОУ ОО «Орловский техникум путей сообщения им. В.А. Лапочкина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en-US" sz="1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vk.com/public218341630?w=wall-218341630_1145</a:t>
            </a:r>
            <a:endParaRPr lang="ru-RU" sz="12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8912" cy="5445224"/>
          </a:xfrm>
        </p:spPr>
        <p:txBody>
          <a:bodyPr/>
          <a:lstStyle/>
          <a:p>
            <a:pPr marL="182880" indent="0">
              <a:buNone/>
            </a:pP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2024 года успешно прошло обучение сотрудников, направленное на получение знаний и навыков в оказании первой помощи пострадавшим в экстренных ситуациях.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как теоретическую, так и практическую часть.</a:t>
            </a:r>
          </a:p>
        </p:txBody>
      </p:sp>
      <p:pic>
        <p:nvPicPr>
          <p:cNvPr id="2050" name="Picture 2" descr="C:\Users\Приёмная\Desktop\удостовере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941752"/>
            <a:ext cx="4169839" cy="31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1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016768"/>
            <a:ext cx="8424936" cy="724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размещена на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странице «Наш профсоюз» на официальном сайте техникума </a:t>
            </a:r>
            <a:r>
              <a:rPr lang="en-US" sz="1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https://otpsl-prof.obr57.ru/novostnoi-blok</a:t>
            </a:r>
            <a:r>
              <a:rPr lang="en-US" sz="1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ВК «ППО преподавателей и сотрудников БПОУ ОО «Орловский техникум путей сообщения им. В.А. Лапочкина» </a:t>
            </a:r>
            <a:r>
              <a:rPr lang="en-US" sz="1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vk.com/public218341630?w=wall-218341630_1063</a:t>
            </a:r>
            <a:endParaRPr lang="ru-RU" sz="14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0"/>
            <a:ext cx="7576836" cy="3284984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2024 года я принимала участие в семинаре-совещании для внештатных правовых и технических инспекторов труда, а также уполномоченных по охране труда. Организатором данного мероприятия была Орловская областная организация Общероссийского Профсоюза образования. На семинаре делились практическим опытом работы по совершенствованию региональной системы управления охраной труда, а также рекомендациями по обеспечению здоровых и безопасных условий труда для работников организаций области.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Приёмная\Desktop\sKYAzHHT6F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4" y="3140968"/>
            <a:ext cx="4264469" cy="28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риёмная\Desktop\sQXc8oF0gJ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31" y="3173233"/>
            <a:ext cx="4264469" cy="28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7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805264"/>
            <a:ext cx="5762501" cy="576064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272808" cy="3600400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2024 года принимала участие в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2000" dirty="0" err="1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охране труда</a:t>
            </a: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Приёмная\Desktop\сертификат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283968" cy="30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риёмная\Desktop\сертификат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75866"/>
            <a:ext cx="4320481" cy="31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3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445224"/>
            <a:ext cx="4752528" cy="12961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размещена на странице «Наш профсоюз» на официальном сайте техникума </a:t>
            </a:r>
            <a:r>
              <a:rPr lang="en-US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otpsl-prof.obr57.ru/novostnoi-blok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группе ВК «ППО преподавателей и сотрудников БПОУ ОО «Орловский техникум путей сообщения им. В.А. Лапочкина»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https://vk.com/public218341630?w=wall-86670911_3230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632848" cy="2016224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БПОУ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 «Орловский техникум путей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           им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В.А. Лапочкина» принимал участие в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Орловской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организации Общероссийского Профсоюза образования, посвященном Всероссийскому Дню охраны труда «Скажем Да – охране труда», и занял почетное третье место.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Users\Приёмная\Desktop\dipl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282608" cy="46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риёмная\Desktop\RxRYUAEvBy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036841" cy="34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4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157192"/>
            <a:ext cx="4176464" cy="15841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размещена на странице «Наш профсоюз» на официальном сайте техникума </a:t>
            </a:r>
            <a:r>
              <a:rPr lang="en-US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otpsl-prof.obr57.ru/novostnoi-blok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группе ВК «ППО преподавателей и сотрудников БПОУ ОО «Орловский техникум путей сообщения им. В.А. Лапочкина»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vk.com/public218341630?w=wall-218341630_868</a:t>
            </a: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https://vk.com/public218341630?w=wall-218341630_880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  <a:p>
            <a:pPr algn="ctr"/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848872" cy="2808312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2024 года наша профсоюзная организация в преддверии Всемирного дня охраны труда подготовила увлекательный тематический кроссворд на тему охраны труда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проводили в нашей группе «</a:t>
            </a:r>
            <a:r>
              <a:rPr lang="ru-RU" sz="2000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(ссылка на группу). Считаю, что такие конкурсы помогают сотрудникам лучше узнать ключевые аспекты охраны труда и обратить на них внимание. У нас был победитель, которому профсоюзная организация вручила сладкий подарок.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Приёмная\Desktop\iK7vF9tJUP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97763"/>
            <a:ext cx="28803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риёмная\Desktop\WnKiGf4ABG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57050"/>
            <a:ext cx="2848866" cy="20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риёмная\Desktop\SMDFO7Fymu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57050"/>
            <a:ext cx="2663093" cy="28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0932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Екатерина Витальевна – специалист по кадрам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0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157192"/>
            <a:ext cx="4176464" cy="15841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размещена на странице «Наш профсоюз» на официальном сайте техникума </a:t>
            </a:r>
            <a:r>
              <a:rPr lang="en-US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otpsl-prof.obr57.ru/novostnoi-blok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группе ВК «ППО преподавателей и сотрудников БПОУ ОО «Орловский техникум путей сообщения им. В.А. Лапочкина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https://vk.com/public218341630?w=wall-218341630_1105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  <a:p>
            <a:pPr algn="ctr"/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848872" cy="2808312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2024 года  сотрудники техникума приняли участие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тестировании по охране труда и безопасности на работе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подобные мероприятия также помогают повысить уровень знаний и осведомленности о безопасности на рабочих местах.</a:t>
            </a:r>
            <a:b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Приёмная\Desktop\EuNT5bDarP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2088232" cy="30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иёмная\Desktop\tb8Z_LFv-L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796529" cy="39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иёмная\Desktop\pv-Rv91BeJ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204864"/>
            <a:ext cx="2088232" cy="29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0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157192"/>
            <a:ext cx="4176464" cy="1584176"/>
          </a:xfrm>
        </p:spPr>
        <p:txBody>
          <a:bodyPr>
            <a:normAutofit/>
          </a:bodyPr>
          <a:lstStyle/>
          <a:p>
            <a:pPr algn="ctr"/>
            <a:r>
              <a:rPr 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  <a:p>
            <a:pPr algn="ctr"/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848872" cy="2808312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32656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запланировано изготовление нового уголка по охране труда, где будет сделан упор на обновление информационных материалов по охране труда и антитеррористической деятельности.</a:t>
            </a: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Приёмная\Desktop\ngFDxZ2Gui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5327"/>
            <a:ext cx="2331680" cy="31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риёмная\Desktop\12-3F-3rp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10" y="3461324"/>
            <a:ext cx="2417183" cy="32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риёмная\Desktop\RxRYUAEvBy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95" y="2420888"/>
            <a:ext cx="3952921" cy="33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2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157192"/>
            <a:ext cx="4176464" cy="1584176"/>
          </a:xfrm>
        </p:spPr>
        <p:txBody>
          <a:bodyPr>
            <a:normAutofit/>
          </a:bodyPr>
          <a:lstStyle/>
          <a:p>
            <a:pPr algn="ctr"/>
            <a:r>
              <a:rPr 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  <a:p>
            <a:pPr algn="ctr"/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848872" cy="2808312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32656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БПОУ ОО «Орловский техникум путей сообщения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им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В.А. Лапочкина» стенды  «Охраны труда»,  «Пожарная безопасность», «Терроризм-угроза обществу», а так же схемы эвакуации   расположены в общедоступных местах на территории техникума</a:t>
            </a:r>
          </a:p>
        </p:txBody>
      </p:sp>
      <p:pic>
        <p:nvPicPr>
          <p:cNvPr id="3075" name="Picture 3" descr="C:\Users\Приёмная\Desktop\dVwJ3OJ39x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9196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риёмная\Desktop\AC9LGm9T9v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494786" cy="27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64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085184"/>
            <a:ext cx="6120680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размещена на странице «Наш профсоюз» на официальном сайте техникума </a:t>
            </a:r>
            <a:r>
              <a:rPr lang="en-US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otpsl-prof.or57.ru/novostnoi-blok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группе ВК «ППО преподавателей и сотрудников БПОУ ОО «Орловский техникум путей сообщения им. В.А. Лапочкина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vk.com/public218341630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  <a:p>
            <a:pPr algn="ctr"/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848872" cy="2808312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76672"/>
            <a:ext cx="72728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техникуме активно ведется информационная работа.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Об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изменениях в области охраны труда информация своевременно размещается в группе  «Профсоюз техникума», </a:t>
            </a:r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странице «Наш профсоюз» на официальном сайте техникума,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ВК «ППО преподавателей и сотрудников БПОУ ОО «Орловский техникум путей сообщения им. В.А. Лапочкина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в мой адрес и адрес профсоюзного комитета личных обращений, заявлений и жалоб от сотрудников по вопросам нарушений законодательства по охране труда не поступало.</a:t>
            </a: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7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5832648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здоровье, безопасность обучающихся и сотрудников – одно из важнейших направлений работы уполномоченного по охране труда первичной профсоюзной организации нашего техникума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труда в БПОУ ОО «Орловский техникум путей сообщения им. В.А. Лапочкина» – это комплекс мероприятий, направленных на сохранение жизни и здоровья работников и обучающихся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трудовой деятельности и образовательного процесса, включающий нормативно-правовые, организационно-технические и санитарно-гигиенические мероприятия.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50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204863"/>
            <a:ext cx="6624736" cy="4648939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  <a:p>
            <a:pPr algn="ctr"/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848872" cy="28083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2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6120680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Моя деятельность как уполномоченного по охране труда в 2024 году за период (март – декабрь) была направлена на улучшение условий охраны труда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техникуме, повышение осведомленности сотрудников о правилах безопасности,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соблюдение законодательства в этой области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выполнения обязанностей уполномоченного по охране труда был организован: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своевременным проведением инструктажей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труда.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проведением своевременных медицинских осмотров.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укомплектованием медицинских аптечек.</a:t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Сверка сроков обучения сотрудников по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труда.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</a:t>
            </a: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 специальной оценке условий труда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проверок грубых нарушений не выявлено. Даны рекомендации по дальнейшему улучшению безопасности труда на рабочих местах.</a:t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0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805264"/>
            <a:ext cx="5637010" cy="129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5832648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2024 года медицинские осмотры сотрудники техникума проходили согласно утвержденному графику в медицинском центре «</a:t>
            </a:r>
            <a:r>
              <a:rPr lang="ru-RU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Профэксперт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Было потрачено 261100 руб.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Также       для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и обучающихся техникума был организован профилактический медицинский осмотр (диспансеризация) в БУЗ ОО «Городская поликлиника №1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Укомплектованы аптечки, закуплены медикаменты на сумму 30700 рублей.   В 2024 году прошли обучение по охране труда 2 человека (3600 рублей).      </a:t>
            </a:r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7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805264"/>
            <a:ext cx="5637010" cy="129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5832648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сотрудников в случае угрозы безопасности в БПОУ ОО «Орловский техникум путей сообщения им. В.А. Лапочкина» установлено речевое оповещение по  двум корпусам. Это еще один шаг к созданию безопасной среды в техникуме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в  целях безопасности сотрудников и обучающихся установлены при входе в техникум стационарные металлоискатели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Приёмная\Desktop\dV0md2z9z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299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1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805264"/>
            <a:ext cx="5637010" cy="129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5832648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июля 2024 года проходила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 готовности техникума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2024/2025 года.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приемки составлен акт. Нарушений не выявлено. </a:t>
            </a: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риёмная\Desktop\ак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38" y="1556792"/>
            <a:ext cx="3196478" cy="45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риёмная\Desktop\акт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980454" cy="42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0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805264"/>
            <a:ext cx="5637010" cy="129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5832648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 будет организовано бесплатное обучение 3-х сотрудников по охране труда за счет областного бюджета.</a:t>
            </a:r>
          </a:p>
          <a:p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2024 года проведены переговоры с организацией на проведение бесплатной специальной оценки условий труда. Реализация планируется в первом квартале 2025 года.</a:t>
            </a: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6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805264"/>
            <a:ext cx="5762501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 (Правила наложения жгута, при кровотечениях)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08912" cy="5256584"/>
          </a:xfrm>
        </p:spPr>
        <p:txBody>
          <a:bodyPr/>
          <a:lstStyle/>
          <a:p>
            <a:pPr marL="182880" indent="0">
              <a:buNone/>
            </a:pP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5722" y="980728"/>
            <a:ext cx="70426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2024 года успешно прошло обучение сотрудников, направленное на получение знаний и навыков в оказании первой помощи пострадавшим в экстренных ситуациях.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как теоретическую, так и практическую часть.</a:t>
            </a:r>
          </a:p>
        </p:txBody>
      </p:sp>
      <p:pic>
        <p:nvPicPr>
          <p:cNvPr id="2054" name="Picture 6" descr="C:\Users\Приёмная\Desktop\_XjjQ_tqR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563481" cy="30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5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805264"/>
            <a:ext cx="5762501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2.3.4 (Техника проведения  искусственной вентиляции легких и непрямого массажа сердца)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08912" cy="5256584"/>
          </a:xfrm>
        </p:spPr>
        <p:txBody>
          <a:bodyPr/>
          <a:lstStyle/>
          <a:p>
            <a:pPr marL="182880" indent="0">
              <a:buNone/>
            </a:pPr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иёмная\Desktop\всякое разное\фотошоп\Новая папка (5)\Эмбле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48324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898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2024 года успешно прошло обучение сотрудников, направленное на получение знаний и навыков в оказании первой помощи пострадавшим в экстренных ситуациях.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 </a:t>
            </a:r>
            <a:r>
              <a:rPr lang="ru-R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как теоретическую, так и практическую часть.</a:t>
            </a:r>
          </a:p>
        </p:txBody>
      </p:sp>
      <p:pic>
        <p:nvPicPr>
          <p:cNvPr id="3074" name="Picture 2" descr="C:\Users\Приёмная\Desktop\OBgxzxK50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176117" cy="211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риёмная\Desktop\HcQE-u29e9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35" y="2611944"/>
            <a:ext cx="2211710" cy="294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риёмная\Desktop\0dJ8Lb2MC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236642"/>
            <a:ext cx="3030773" cy="20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1585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363</TotalTime>
  <Words>954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  Доклад - выступление уполномоченного по охране труда первичной профсоюзной организации преподавателей и сотрудников     БПОУ ОО «Орловский техникум путей сообщения             им. В.А. Лапочкина» Маркешиной Марии Владимировны «Обеспечение безопасности  и охраны труда в техникуме» </vt:lpstr>
      <vt:lpstr>   Жизнь, здоровье, безопасность обучающихся и сотрудников – одно из важнейших направлений работы уполномоченного по охране труда первичной профсоюзной организации нашего техникума.  Охрана труда в БПОУ ОО «Орловский техникум путей сообщения им. В.А. Лапочкина» – это комплекс мероприятий, направленных на сохранение жизни и здоровья работников и обучающихся           в процессе трудовой деятельности и образовательного процесса, включающий нормативно-правовые, организационно-технические и санитарно-гигиенические мероприятия. </vt:lpstr>
      <vt:lpstr>  Моя деятельность как уполномоченного по охране труда в 2024 году за период (март – декабрь) была направлена на улучшение условий охраны труда  в техникуме, повышение осведомленности сотрудников о правилах безопасности,  а также соблюдение законодательства в этой области.  В рамках выполнения обязанностей уполномоченного по охране труда был организован: - Контроль за своевременным проведением инструктажей              по охране труда. - Контроль за проведением своевременных медицинских осмотров. - Контроль за укомплектованием медицинских аптечек. - Сверка сроков обучения сотрудников по охране труда. - Анализ документов по специальной оценке условий труда. По результатам проверок грубых нарушений не выявлено. Даны рекомендации по дальнейшему улучшению безопасности труда на рабочих местах.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24 октября 2024 года я принимала участие в семинаре-совещании для внештатных правовых и технических инспекторов труда, а также уполномоченных по охране труда. Организатором данного мероприятия была Орловская областная организация Общероссийского Профсоюза образования. На семинаре делились практическим опытом работы по совершенствованию региональной системы управления охраной труда, а также рекомендациями по обеспечению здоровых и безопасных условий труда для работников организаций области. </vt:lpstr>
      <vt:lpstr>В течение 2024 года принимала участие в онлайн-вебинарах по охране труда</vt:lpstr>
      <vt:lpstr>      БПОУ ОО «Орловский техникум путей сообщения            им. В.А. Лапочкина» принимал участие в конкурсе Орловской областной организации Общероссийского Профсоюза образования, посвященном Всероссийскому Дню охраны труда «Скажем Да – охране труда», и занял почетное третье место. </vt:lpstr>
      <vt:lpstr> 28 апреля 2024 года наша профсоюзная организация в преддверии Всемирного дня охраны труда подготовила увлекательный тематический кроссворд на тему охраны труда.   Конкурс проводили в нашей группе «ВКонтакте» (ссылка на группу). Считаю, что такие конкурсы помогают сотрудникам лучше узнать ключевые аспекты охраны труда и обратить на них внимание. У нас был победитель, которому профсоюзная организация вручила сладкий подарок. </vt:lpstr>
      <vt:lpstr> 5 декабря 2024 года  сотрудники техникума приняли участие    во Всероссийском тестировании по охране труда и безопасности на работе.  Считаю, что подобные мероприятия также помогают повысить уровень знаний и осведомленности о безопасности на рабочих местах. </vt:lpstr>
      <vt:lpstr> </vt:lpstr>
      <vt:lpstr>  </vt:lpstr>
      <vt:lpstr> </vt:lpstr>
      <vt:lpstr>         Благодарю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Приёмная</dc:creator>
  <cp:lastModifiedBy>Приёмная</cp:lastModifiedBy>
  <cp:revision>25</cp:revision>
  <dcterms:created xsi:type="dcterms:W3CDTF">2025-01-23T06:19:08Z</dcterms:created>
  <dcterms:modified xsi:type="dcterms:W3CDTF">2025-01-27T06:51:12Z</dcterms:modified>
</cp:coreProperties>
</file>