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3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CA1884-EE1A-477A-9707-05ABAC3717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737447-F499-4970-B603-5D43F2A38A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ОХРАНА ТРУДА 2023г.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Изменения по охране труда с 1 сентября 2023 года</a:t>
            </a:r>
            <a:endParaRPr lang="ru-RU" dirty="0"/>
          </a:p>
        </p:txBody>
      </p:sp>
      <p:pic>
        <p:nvPicPr>
          <p:cNvPr id="1026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152128" cy="15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7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риёмная\Desktop\Новая папка\Презентация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632848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8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Приёмная\Desktop\Новая папка\Презентация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66583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риёмная\Desktop\Новая папка\Прзентация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3"/>
            <a:ext cx="82799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8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Приёмная\Desktop\Новая папка\Презентация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8261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1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Приёмная\Desktop\Новая папка\презентация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3667"/>
            <a:ext cx="818759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0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Приёмная\Desktop\Новая папка\презентация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4" y="2564904"/>
            <a:ext cx="79698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2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Выдача </a:t>
            </a:r>
            <a:r>
              <a:rPr lang="ru-RU" sz="3600" dirty="0"/>
              <a:t>и подбор СИЗ по новым  правилам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Приёмная\Desktop\Новая папка\презентация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6" y="2492896"/>
            <a:ext cx="76151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5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3528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       Какие </a:t>
            </a:r>
            <a:r>
              <a:rPr lang="ru-RU" sz="2800" dirty="0"/>
              <a:t>документы необходимо пересмотреть </a:t>
            </a:r>
            <a:r>
              <a:rPr lang="ru-RU" sz="2800" dirty="0" smtClean="0"/>
              <a:t>   или </a:t>
            </a:r>
            <a:r>
              <a:rPr lang="ru-RU" sz="2800" dirty="0"/>
              <a:t>подготовить в результате нововведений?</a:t>
            </a:r>
            <a:r>
              <a:rPr lang="ru-RU" sz="2800" dirty="0" smtClean="0"/>
              <a:t>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9" y="188640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Приёмная\Desktop\презентация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1" y="2415587"/>
            <a:ext cx="801508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8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524" y="338328"/>
            <a:ext cx="8571964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</a:t>
            </a:r>
            <a:r>
              <a:rPr lang="ru-RU" sz="2800" dirty="0" smtClean="0"/>
              <a:t>Какие </a:t>
            </a:r>
            <a:r>
              <a:rPr lang="ru-RU" sz="2800" dirty="0"/>
              <a:t>документы необходимо пересмотреть    или подготовить в результате нововведений?</a:t>
            </a:r>
            <a:r>
              <a:rPr lang="ru-RU" sz="2800" dirty="0" smtClean="0"/>
              <a:t>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073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Приёмная\Desktop\Новая папка\Презентация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048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9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СПАСИБО ЗА ВНИМАНИЕ!!!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524" y="260648"/>
            <a:ext cx="8643972" cy="144016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Первичная профсоюзная организация преподавателей  и сотрудников </a:t>
            </a:r>
            <a:br>
              <a:rPr lang="ru-RU" sz="2200" dirty="0" smtClean="0"/>
            </a:br>
            <a:r>
              <a:rPr lang="ru-RU" sz="2200" dirty="0" smtClean="0"/>
              <a:t>БПОУ ОО «Орловский техникум путей сообщения</a:t>
            </a:r>
            <a:br>
              <a:rPr lang="ru-RU" sz="2200" dirty="0" smtClean="0"/>
            </a:br>
            <a:r>
              <a:rPr lang="ru-RU" sz="2200" dirty="0" smtClean="0"/>
              <a:t> им. В.А. Лапочкина»   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811"/>
            <a:ext cx="858317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5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Краткий обзор важных изменений 2023 года</a:t>
            </a:r>
          </a:p>
          <a:p>
            <a:r>
              <a:rPr lang="ru-RU" dirty="0" smtClean="0"/>
              <a:t>2. Список нововведений с 1 сентября 2023года</a:t>
            </a:r>
          </a:p>
          <a:p>
            <a:r>
              <a:rPr lang="ru-RU" dirty="0" smtClean="0"/>
              <a:t>3. Выдача и подбор СИЗ по новым  правилам</a:t>
            </a:r>
          </a:p>
          <a:p>
            <a:r>
              <a:rPr lang="ru-RU" dirty="0" smtClean="0"/>
              <a:t>4.Какие документы необходимо пересмотреть или подготовить в результате нововведений?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ВЕБИНАРА:</a:t>
            </a:r>
            <a:endParaRPr lang="ru-RU" dirty="0"/>
          </a:p>
        </p:txBody>
      </p:sp>
      <p:pic>
        <p:nvPicPr>
          <p:cNvPr id="2051" name="Picture 3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47172" cy="13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7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564904"/>
            <a:ext cx="7524824" cy="35612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2292" y="338328"/>
            <a:ext cx="8210188" cy="12184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Краткий обзор изменений 2023 года</a:t>
            </a:r>
            <a:endParaRPr lang="ru-RU" sz="3600" dirty="0"/>
          </a:p>
        </p:txBody>
      </p:sp>
      <p:pic>
        <p:nvPicPr>
          <p:cNvPr id="3074" name="Picture 2" descr="C:\Users\Приёмная\Desktop\Новая папка\Презентация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989582" cy="41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иёмная\Desktop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" y="404664"/>
            <a:ext cx="86953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9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Краткий </a:t>
            </a:r>
            <a:r>
              <a:rPr lang="ru-RU" sz="3600" dirty="0"/>
              <a:t>обзор изменений 2023 года</a:t>
            </a:r>
          </a:p>
        </p:txBody>
      </p:sp>
      <p:pic>
        <p:nvPicPr>
          <p:cNvPr id="4098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805"/>
            <a:ext cx="929396" cy="12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риёмная\Desktop\Презентация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3" y="2564904"/>
            <a:ext cx="7920880" cy="41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3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Краткий </a:t>
            </a:r>
            <a:r>
              <a:rPr lang="ru-RU" sz="3600" dirty="0"/>
              <a:t>обзор изменений 2023 года</a:t>
            </a:r>
          </a:p>
        </p:txBody>
      </p:sp>
      <p:pic>
        <p:nvPicPr>
          <p:cNvPr id="5122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82308" cy="10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иёмная\Desktop\Новая папка\Презентация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9208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0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Список </a:t>
            </a:r>
            <a:r>
              <a:rPr lang="ru-RU" sz="3600" dirty="0"/>
              <a:t>нововведений с 1 сентября </a:t>
            </a:r>
            <a:r>
              <a:rPr lang="ru-RU" sz="3600" dirty="0" smtClean="0"/>
              <a:t> 2023года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6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9" y="332656"/>
            <a:ext cx="92387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иёмная\Desktop\Новая папка\Презентация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560840" cy="38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3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Список </a:t>
            </a:r>
            <a:r>
              <a:rPr lang="ru-RU" sz="4000" dirty="0"/>
              <a:t>нововведений с 1 сентября  2023года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13351" cy="13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иёмная\Desktop\Новая папка\Презентация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5" y="2584040"/>
            <a:ext cx="77022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Список </a:t>
            </a:r>
            <a:r>
              <a:rPr lang="ru-RU" sz="3600" dirty="0"/>
              <a:t>нововведений с 1 сентября  2023года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194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83" cy="11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риёмная\Desktop\Новая папка\Презентация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9" y="2636912"/>
            <a:ext cx="788272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6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Список </a:t>
            </a:r>
            <a:r>
              <a:rPr lang="ru-RU" sz="3600" dirty="0"/>
              <a:t>нововведений с 1 сентября  2023года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9218" name="Picture 2" descr="C:\Users\Приёмная\Desktop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14251" cy="12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риёмная\Desktop\Новая папка\Презентация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6497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15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73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ОХРАНА ТРУДА 2023г.</vt:lpstr>
      <vt:lpstr>ВОПРОСЫ ВЕБИНАРА:</vt:lpstr>
      <vt:lpstr>Краткий обзор изменений 2023 года</vt:lpstr>
      <vt:lpstr>       Краткий обзор изменений 2023 года</vt:lpstr>
      <vt:lpstr>       Краткий обзор изменений 2023 года</vt:lpstr>
      <vt:lpstr>        Список нововведений с 1 сентября  2023года </vt:lpstr>
      <vt:lpstr>        Список нововведений с 1 сентября  2023года </vt:lpstr>
      <vt:lpstr>        Список нововведений с 1 сентября  2023года </vt:lpstr>
      <vt:lpstr>         Список нововведений с 1 сентября  2023года </vt:lpstr>
      <vt:lpstr>       Выдача и подбор СИЗ по новым  правилам </vt:lpstr>
      <vt:lpstr>       Выдача и подбор СИЗ по новым  правилам </vt:lpstr>
      <vt:lpstr>       Выдача и подбор СИЗ по новым  правилам </vt:lpstr>
      <vt:lpstr>       Выдача и подбор СИЗ по новым  правилам </vt:lpstr>
      <vt:lpstr>       Выдача и подбор СИЗ по новым  правилам </vt:lpstr>
      <vt:lpstr>       Выдача и подбор СИЗ по новым  правилам </vt:lpstr>
      <vt:lpstr>       Выдача и подбор СИЗ по новым  правилам </vt:lpstr>
      <vt:lpstr>        Какие документы необходимо пересмотреть    или подготовить в результате нововведений?       </vt:lpstr>
      <vt:lpstr>          Какие документы необходимо пересмотреть    или подготовить в результате нововведений?       </vt:lpstr>
      <vt:lpstr> Первичная профсоюзная организация преподавателей  и сотрудников  БПОУ ОО «Орловский техникум путей сообщения  им. В.А. Лапочкина»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ТРУДА 2023г.</dc:title>
  <dc:creator>Приёмная</dc:creator>
  <cp:lastModifiedBy>Приёмная</cp:lastModifiedBy>
  <cp:revision>6</cp:revision>
  <cp:lastPrinted>2023-07-13T12:55:14Z</cp:lastPrinted>
  <dcterms:created xsi:type="dcterms:W3CDTF">2023-07-13T12:13:50Z</dcterms:created>
  <dcterms:modified xsi:type="dcterms:W3CDTF">2025-01-22T12:41:54Z</dcterms:modified>
</cp:coreProperties>
</file>