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-1800" y="-8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8C02FB0-E464-49AA-8F64-2AE8BB843C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10505C1C-52DA-44AF-B0FA-C6C266CCD6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2CC8F90-ED44-4B2A-8ABD-F8A14A178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D8D8-DB69-47D9-BFF3-90CCDC607563}" type="datetimeFigureOut">
              <a:rPr lang="ru-RU" smtClean="0"/>
              <a:t>24.12.2024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AB205E3-6CB1-467B-BAE0-F1B3A603B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5DC2B9C-3406-4FBE-874E-8F9A44585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3F1-2C90-41F5-A963-DA96B6864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102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26A1C05-CCF2-48E1-BE53-1730EAAA0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E79C4B74-8ADE-48A0-BD67-968FD8F9CF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6347CB2-A2AB-41F9-A1ED-A3EFB1E0F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D8D8-DB69-47D9-BFF3-90CCDC607563}" type="datetimeFigureOut">
              <a:rPr lang="ru-RU" smtClean="0"/>
              <a:t>24.12.2024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A46A9CA-68DC-4A4C-B47E-E57C7E611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BF9CEA9-EFD2-4A4B-9930-DAB0C5B6D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3F1-2C90-41F5-A963-DA96B6864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857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1A78706D-88FB-4062-95AB-D5DC3B08E2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9EFC3F44-9999-41C3-8FAA-C24B382DF5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BBC358E-FCDA-40C6-8F46-E38347623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D8D8-DB69-47D9-BFF3-90CCDC607563}" type="datetimeFigureOut">
              <a:rPr lang="ru-RU" smtClean="0"/>
              <a:t>24.12.2024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EB04D64-953B-4636-AEA3-A75162328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B99DE82-18C1-43AE-A527-E5E1A3EBB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3F1-2C90-41F5-A963-DA96B6864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673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96B375A-825A-4A4D-8EB4-472CBD06F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0816BDF-5A7E-4738-AC71-B9B4FC707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92CB026-343B-43B7-9B6B-4F743F811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D8D8-DB69-47D9-BFF3-90CCDC607563}" type="datetimeFigureOut">
              <a:rPr lang="ru-RU" smtClean="0"/>
              <a:t>24.12.2024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A8EF553-F804-4FAB-8716-931C1F9E5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9D7D68A-1D98-4B88-A83C-251BEE2FE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3F1-2C90-41F5-A963-DA96B6864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9615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64BFF88-0442-47E1-BCFB-3D46EF8E7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3BA750C7-0452-43D5-AC37-0FD578BF9F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2F4487E-8FFD-44B1-9B0B-CF6B664EE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D8D8-DB69-47D9-BFF3-90CCDC607563}" type="datetimeFigureOut">
              <a:rPr lang="ru-RU" smtClean="0"/>
              <a:t>24.12.2024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2A452E1-8799-4903-8904-FBE0F484B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0316D27-E7D9-4B3D-AABC-BFCDC3D75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3F1-2C90-41F5-A963-DA96B6864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4503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498EAB5-2630-4783-9264-E1FF6AA56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D31447E-9347-4C82-A74F-C80C59A609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E3ADEB90-1BEB-40EB-AA9C-37361D1ECA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20D78FB-9117-49A6-92F1-593652C0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D8D8-DB69-47D9-BFF3-90CCDC607563}" type="datetimeFigureOut">
              <a:rPr lang="ru-RU" smtClean="0"/>
              <a:t>24.12.2024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90B9A39-79FB-411B-9BA1-53079F90F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7B45518-3AB1-4640-ABDF-30784AE3A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3F1-2C90-41F5-A963-DA96B6864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715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CAA2B5E-C2AC-45A7-BADA-F1A3C5B18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F44815F-6256-4D9F-A370-53261B1029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1D2E5229-95F1-4F42-9CF5-4F1FC42FA7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9C50D24B-3193-45CF-B22B-6BEEDC31EB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63629BED-D52E-4C52-B409-B3882EAD6D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FBBB102A-8AAE-4575-A019-1FA2BEAB9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D8D8-DB69-47D9-BFF3-90CCDC607563}" type="datetimeFigureOut">
              <a:rPr lang="ru-RU" smtClean="0"/>
              <a:t>24.12.2024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85960A73-9EB6-4A5E-ADC6-EFA6C1C2B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B51D3BB9-4630-43EC-B5E0-ACF20227C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3F1-2C90-41F5-A963-DA96B6864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3812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3FF6437-7CB5-4865-B9CD-999DCD21E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8331CB14-ACDB-4BD8-B2CD-3C679B91F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D8D8-DB69-47D9-BFF3-90CCDC607563}" type="datetimeFigureOut">
              <a:rPr lang="ru-RU" smtClean="0"/>
              <a:t>24.12.2024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2A979E23-F695-4692-9F45-8956386FF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2A11188B-F59E-4C11-9045-BF29FB51E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3F1-2C90-41F5-A963-DA96B6864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269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98C1E404-E740-4BC1-810A-C1225F87B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D8D8-DB69-47D9-BFF3-90CCDC607563}" type="datetimeFigureOut">
              <a:rPr lang="ru-RU" smtClean="0"/>
              <a:t>24.12.2024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01F8A869-1E1E-4BC5-8D39-3C0E5195D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E9AF3E67-F7F3-4885-A7E3-3F7F67161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3F1-2C90-41F5-A963-DA96B6864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927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0FAB3C4-8948-4B9C-A34A-374C40748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DFC5ABE-4441-47DA-8812-24D3E6EF1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A193B938-7603-4ED2-A34D-6567E377A0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16FC517F-9A4A-427C-AF93-C0FE03203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D8D8-DB69-47D9-BFF3-90CCDC607563}" type="datetimeFigureOut">
              <a:rPr lang="ru-RU" smtClean="0"/>
              <a:t>24.12.2024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5C95DE9-75F6-4F0C-AE1D-F718CDBF0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0D4A22E-1971-4507-8CB3-6DB5DE234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3F1-2C90-41F5-A963-DA96B6864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5422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16BB886-8DBA-43EE-8B4D-52C3ED0F9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97250F07-B16B-46E2-802A-F36E49C233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D2816168-FAEF-4460-8F20-24E3820A83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89F3923-5A20-479D-B644-BEB7C18F0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D8D8-DB69-47D9-BFF3-90CCDC607563}" type="datetimeFigureOut">
              <a:rPr lang="ru-RU" smtClean="0"/>
              <a:t>24.12.2024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7C19906-9D4E-4B01-B13D-EBB01C1AC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2F85B4E-4A48-4313-8A2B-33416478A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3F1-2C90-41F5-A963-DA96B6864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11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BE716C0-E630-4AC8-B71E-EF9ECCB26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0065F3B-39A7-4780-B68A-FFEE0647B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6D491D9-55CD-43B6-ADF1-39C066EA55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4D8D8-DB69-47D9-BFF3-90CCDC607563}" type="datetimeFigureOut">
              <a:rPr lang="ru-RU" smtClean="0"/>
              <a:t>24.12.2024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3152DEC-DFBE-4585-87E9-2B38EB6493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6F23725-7F21-4BE3-B64B-3509DE0CF8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243F1-2C90-41F5-A963-DA96B6864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119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Сергей\Downloads\Buhgalter (1)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041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203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0</Words>
  <Application>Microsoft Office PowerPoint</Application>
  <PresentationFormat>Произвольный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Stepanova</dc:creator>
  <cp:lastModifiedBy>Пользователь Windows</cp:lastModifiedBy>
  <cp:revision>11</cp:revision>
  <dcterms:created xsi:type="dcterms:W3CDTF">2023-08-31T12:32:37Z</dcterms:created>
  <dcterms:modified xsi:type="dcterms:W3CDTF">2024-12-24T09:42:02Z</dcterms:modified>
</cp:coreProperties>
</file>