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800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C02FB0-E464-49AA-8F64-2AE8BB843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0505C1C-52DA-44AF-B0FA-C6C266CCD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CC8F90-ED44-4B2A-8ABD-F8A14A17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B205E3-6CB1-467B-BAE0-F1B3A603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DC2B9C-3406-4FBE-874E-8F9A4458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6A1C05-CCF2-48E1-BE53-1730EAAA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79C4B74-8ADE-48A0-BD67-968FD8F9C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347CB2-A2AB-41F9-A1ED-A3EFB1E0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46A9CA-68DC-4A4C-B47E-E57C7E61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F9CEA9-EFD2-4A4B-9930-DAB0C5B6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A78706D-88FB-4062-95AB-D5DC3B08E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EFC3F44-9999-41C3-8FAA-C24B382D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BC358E-FCDA-40C6-8F46-E3834762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B04D64-953B-4636-AEA3-A7516232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99DE82-18C1-43AE-A527-E5E1A3E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7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6B375A-825A-4A4D-8EB4-472CBD06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816BDF-5A7E-4738-AC71-B9B4FC707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2CB026-343B-43B7-9B6B-4F743F81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A8EF553-F804-4FAB-8716-931C1F9E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D7D68A-1D98-4B88-A83C-251BEE2F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4BFF88-0442-47E1-BCFB-3D46EF8E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BA750C7-0452-43D5-AC37-0FD578BF9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F4487E-8FFD-44B1-9B0B-CF6B664E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A452E1-8799-4903-8904-FBE0F484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316D27-E7D9-4B3D-AABC-BFCDC3D7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98EAB5-2630-4783-9264-E1FF6AA5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31447E-9347-4C82-A74F-C80C59A60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ADEB90-1BEB-40EB-AA9C-37361D1E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20D78FB-9117-49A6-92F1-593652C0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0B9A39-79FB-411B-9BA1-53079F90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B45518-3AB1-4640-ABDF-30784AE3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1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AA2B5E-C2AC-45A7-BADA-F1A3C5B1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F44815F-6256-4D9F-A370-53261B102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D2E5229-95F1-4F42-9CF5-4F1FC42FA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C50D24B-3193-45CF-B22B-6BEEDC31E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3629BED-D52E-4C52-B409-B3882EAD6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BBB102A-8AAE-4575-A019-1FA2BEAB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5960A73-9EB6-4A5E-ADC6-EFA6C1C2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1D3BB9-4630-43EC-B5E0-ACF20227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FF6437-7CB5-4865-B9CD-999DCD21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31CB14-ACDB-4BD8-B2CD-3C679B91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A979E23-F695-4692-9F45-8956386F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A11188B-F59E-4C11-9045-BF29FB51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6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8C1E404-E740-4BC1-810A-C1225F87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1F8A869-1E1E-4BC5-8D39-3C0E5195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9AF3E67-F7F3-4885-A7E3-3F7F6716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2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FAB3C4-8948-4B9C-A34A-374C4074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DFC5ABE-4441-47DA-8812-24D3E6EF1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93B938-7603-4ED2-A34D-6567E377A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6FC517F-9A4A-427C-AF93-C0FE0320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5C95DE9-75F6-4F0C-AE1D-F718CDBF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D4A22E-1971-4507-8CB3-6DB5DE23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2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6BB886-8DBA-43EE-8B4D-52C3ED0F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7250F07-B16B-46E2-802A-F36E49C23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2816168-FAEF-4460-8F20-24E3820A8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89F3923-5A20-479D-B644-BEB7C18F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C19906-9D4E-4B01-B13D-EBB01C1A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F85B4E-4A48-4313-8A2B-33416478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E716C0-E630-4AC8-B71E-EF9ECCB2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065F3B-39A7-4780-B68A-FFEE0647B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D491D9-55CD-43B6-ADF1-39C066EA5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D8D8-DB69-47D9-BFF3-90CCDC607563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3152DEC-DFBE-4585-87E9-2B38EB649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F23725-7F21-4BE3-B64B-3509DE0CF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1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ергей\Downloads\Buhgalter (1)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0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Stepanova</dc:creator>
  <cp:lastModifiedBy>Пользователь Windows</cp:lastModifiedBy>
  <cp:revision>11</cp:revision>
  <dcterms:created xsi:type="dcterms:W3CDTF">2023-08-31T12:32:37Z</dcterms:created>
  <dcterms:modified xsi:type="dcterms:W3CDTF">2024-12-24T09:42:02Z</dcterms:modified>
</cp:coreProperties>
</file>